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2" autoAdjust="0"/>
    <p:restoredTop sz="94660"/>
  </p:normalViewPr>
  <p:slideViewPr>
    <p:cSldViewPr snapToGrid="0">
      <p:cViewPr varScale="1">
        <p:scale>
          <a:sx n="95" d="100"/>
          <a:sy n="95" d="100"/>
        </p:scale>
        <p:origin x="90" y="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3B4F7F-9089-4266-B9F9-BC41950666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767F6FF-D7E4-4B48-977D-4FDD9AF008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D93B4C-554E-46B5-8AC0-F02264361B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78A00-CB2D-4A59-A667-96B3A3A34414}" type="datetimeFigureOut">
              <a:rPr lang="en-US" smtClean="0"/>
              <a:t>7/23/2020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9C84D1-8B78-4307-A7ED-9B9700695D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66311B-3D9F-4399-AD6E-4CA26C1F0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1E230-2729-4C21-BA4C-D0FC00315A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9382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4A1B67-F4E9-4DAF-8DF8-D840256008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41BECA-884F-4C73-8E6D-0514E1C4C4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DEEC63-2DDB-4156-BE7F-FA03564E3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78A00-CB2D-4A59-A667-96B3A3A34414}" type="datetimeFigureOut">
              <a:rPr lang="en-US" smtClean="0"/>
              <a:t>7/23/2020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02A68D-3386-4C0F-B631-D38BBA88A0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D2F2AB-23AE-4ECC-946C-DF9E73D333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1E230-2729-4C21-BA4C-D0FC00315A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0068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C5254F8-42DD-4977-9CC9-E065F9F320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EE842DA-7B76-4C84-BDD4-9048A5C4B6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181F06-F175-4711-94D9-101C9F411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78A00-CB2D-4A59-A667-96B3A3A34414}" type="datetimeFigureOut">
              <a:rPr lang="en-US" smtClean="0"/>
              <a:t>7/23/2020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1A69E6-5A5A-4A5C-8263-7403D18B4E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20B669-BF60-4C98-A871-5E4393CF06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1E230-2729-4C21-BA4C-D0FC00315A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792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E45530-868A-4550-952E-DF49955138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59E7E8-2070-4896-ACC7-122D5271E1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35E54B-D130-4B89-92D1-94E4A17469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78A00-CB2D-4A59-A667-96B3A3A34414}" type="datetimeFigureOut">
              <a:rPr lang="en-US" smtClean="0"/>
              <a:t>7/23/2020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006CB6-7ACB-4B04-8D18-1B2160FB4C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3E9BC1-D548-496C-8EFD-25A0A49A1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1E230-2729-4C21-BA4C-D0FC00315A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2510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C02EB9-C37A-454C-A49C-96F427AC93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B72C5B-9E4F-46DD-A286-E135FCED4A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0EE2FD-D2C5-4B8B-BBC5-272A072A96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78A00-CB2D-4A59-A667-96B3A3A34414}" type="datetimeFigureOut">
              <a:rPr lang="en-US" smtClean="0"/>
              <a:t>7/23/2020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9BCE86-DD06-4C58-B468-4649D0FDAB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78F97A-561D-4999-B765-7F76EB90D9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1E230-2729-4C21-BA4C-D0FC00315A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6262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DDEAB6-3AD7-4956-8E96-6A2F288D11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D8FB31-8D12-4A54-82CF-171124914F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27A830-C1A0-4268-B9BF-CF5A34874E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343130-D511-4755-960C-D62E16876F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78A00-CB2D-4A59-A667-96B3A3A34414}" type="datetimeFigureOut">
              <a:rPr lang="en-US" smtClean="0"/>
              <a:t>7/23/2020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47892F-44B8-40B9-9881-5D30901C2F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237383-2353-4230-88A3-555545A55C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1E230-2729-4C21-BA4C-D0FC00315A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4040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6E15A3-FC5B-4D7C-BC0A-971229CFE0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6E93CD-D1C6-4D4A-AD23-F1B1367C9F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87BACE-BD70-4424-BE18-84FEEF7B47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2E2B24D-3115-42BD-946A-78B890500E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396CCA2-DD23-4F12-A043-8E4BA2974C5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9950605-49D7-4835-AC07-D8AA5DB7C0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78A00-CB2D-4A59-A667-96B3A3A34414}" type="datetimeFigureOut">
              <a:rPr lang="en-US" smtClean="0"/>
              <a:t>7/23/2020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7C459F9-2F2C-42D6-A768-EE1DACF2CD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A809B52-985E-4F76-BAAE-97410A13B6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1E230-2729-4C21-BA4C-D0FC00315A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652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B460A4-CBCC-4E0E-B168-69F3A8D0CA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7E8DB3-F193-4075-9CF5-2EB53CD97F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78A00-CB2D-4A59-A667-96B3A3A34414}" type="datetimeFigureOut">
              <a:rPr lang="en-US" smtClean="0"/>
              <a:t>7/23/2020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B8B0083-60EF-45C8-A0D9-33F098E83E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95C6C14-B6BE-4E9B-A99F-22B9E0A901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1E230-2729-4C21-BA4C-D0FC00315A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634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919439-E783-404E-BF06-6E3E185EC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78A00-CB2D-4A59-A667-96B3A3A34414}" type="datetimeFigureOut">
              <a:rPr lang="en-US" smtClean="0"/>
              <a:t>7/23/2020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7EF85A9-E7C6-4F43-993E-A2C556B548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E03370-AF78-4B34-96E2-5E42736A86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1E230-2729-4C21-BA4C-D0FC00315A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212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8EBEFA-3763-40EB-BE9E-DFDFA9C602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819E36-08E0-46FA-AC2B-4B62A341D0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DF2E79-BBC1-4B37-9AF0-59F3EF7F78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9CFDAC-D5FD-468F-A772-E7F2A5F64F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78A00-CB2D-4A59-A667-96B3A3A34414}" type="datetimeFigureOut">
              <a:rPr lang="en-US" smtClean="0"/>
              <a:t>7/23/2020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2E5F16-2412-4D0E-98E6-568F88E94C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37F9BF-EC20-44CD-8941-666BE23572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1E230-2729-4C21-BA4C-D0FC00315A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6668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E3F7F9-4894-4E5D-895F-0AEBEFAAC4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8D1AFD0-508D-4B3B-8883-B7D6610497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458511-9B83-4945-878C-EF73346278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B1D4E7-2822-4749-A9C5-C74E26AC05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178A00-CB2D-4A59-A667-96B3A3A34414}" type="datetimeFigureOut">
              <a:rPr lang="en-US" smtClean="0"/>
              <a:t>7/23/2020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DFAED2-4231-4270-A6B6-66BBDB07E1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3B14A1-C57E-4E8F-ABC6-FEDCF6DD0B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91E230-2729-4C21-BA4C-D0FC00315A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926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DA3A1A0-E900-43A4-A3C7-C400F0B1A3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8E9D34-EBE0-4D07-9F82-3665011CE2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A3961F-4129-4BBD-B8E2-0E37B673847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178A00-CB2D-4A59-A667-96B3A3A34414}" type="datetimeFigureOut">
              <a:rPr lang="en-US" smtClean="0"/>
              <a:t>7/23/2020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DD5F2A-0FD1-4AD4-BEC6-04B6FDD7210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4DBF10-AB0D-46A0-BB3A-01C76156A8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91E230-2729-4C21-BA4C-D0FC00315A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9671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9939F00-5A9B-4446-9904-DC196EC3545E}"/>
              </a:ext>
            </a:extLst>
          </p:cNvPr>
          <p:cNvSpPr/>
          <p:nvPr/>
        </p:nvSpPr>
        <p:spPr>
          <a:xfrm>
            <a:off x="703627" y="794279"/>
            <a:ext cx="884744" cy="41198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1502B1B6-E823-434B-94A3-5631867AD125}"/>
              </a:ext>
            </a:extLst>
          </p:cNvPr>
          <p:cNvCxnSpPr>
            <a:cxnSpLocks/>
          </p:cNvCxnSpPr>
          <p:nvPr/>
        </p:nvCxnSpPr>
        <p:spPr>
          <a:xfrm>
            <a:off x="722506" y="458711"/>
            <a:ext cx="282329" cy="0"/>
          </a:xfrm>
          <a:prstGeom prst="straightConnector1">
            <a:avLst/>
          </a:prstGeom>
          <a:ln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FF19ED7A-DEF0-410F-8C82-5F6A07BB87B2}"/>
              </a:ext>
            </a:extLst>
          </p:cNvPr>
          <p:cNvSpPr txBox="1"/>
          <p:nvPr/>
        </p:nvSpPr>
        <p:spPr>
          <a:xfrm>
            <a:off x="1588371" y="869465"/>
            <a:ext cx="117492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= [EMD Model]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C9A069F-28B4-4779-B6D5-B8772F4F31D5}"/>
              </a:ext>
            </a:extLst>
          </p:cNvPr>
          <p:cNvSpPr txBox="1"/>
          <p:nvPr/>
        </p:nvSpPr>
        <p:spPr>
          <a:xfrm>
            <a:off x="1136680" y="327906"/>
            <a:ext cx="88474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= Terminal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E640400-932C-4634-A804-AD04A325DA1C}"/>
              </a:ext>
            </a:extLst>
          </p:cNvPr>
          <p:cNvSpPr/>
          <p:nvPr/>
        </p:nvSpPr>
        <p:spPr>
          <a:xfrm>
            <a:off x="6268107" y="1866167"/>
            <a:ext cx="884744" cy="84277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4147846C-2B1F-4E4A-A77C-02FE0579D190}"/>
              </a:ext>
            </a:extLst>
          </p:cNvPr>
          <p:cNvCxnSpPr>
            <a:cxnSpLocks/>
          </p:cNvCxnSpPr>
          <p:nvPr/>
        </p:nvCxnSpPr>
        <p:spPr>
          <a:xfrm>
            <a:off x="7152851" y="2072159"/>
            <a:ext cx="282329" cy="0"/>
          </a:xfrm>
          <a:prstGeom prst="straightConnector1">
            <a:avLst/>
          </a:prstGeom>
          <a:ln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462D6BBA-D90F-4DA3-812C-1B9C1D072C2A}"/>
              </a:ext>
            </a:extLst>
          </p:cNvPr>
          <p:cNvCxnSpPr>
            <a:cxnSpLocks/>
          </p:cNvCxnSpPr>
          <p:nvPr/>
        </p:nvCxnSpPr>
        <p:spPr>
          <a:xfrm flipH="1">
            <a:off x="5965045" y="2072159"/>
            <a:ext cx="303062" cy="0"/>
          </a:xfrm>
          <a:prstGeom prst="straightConnector1">
            <a:avLst/>
          </a:prstGeom>
          <a:ln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C39F0B0E-4C60-4500-85F0-E097FEFD3A5A}"/>
              </a:ext>
            </a:extLst>
          </p:cNvPr>
          <p:cNvSpPr txBox="1"/>
          <p:nvPr/>
        </p:nvSpPr>
        <p:spPr>
          <a:xfrm>
            <a:off x="2903979" y="281739"/>
            <a:ext cx="744743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Currently all routing must be modeled within a single EMD Model.  Connections between sections of routing are only done with IBIS Components (could be a series resistor or capacitor).  So, we allow these kinds of connections between Pin 1 and several designator pins: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156CD68-4721-435A-820E-834FB698ECD1}"/>
              </a:ext>
            </a:extLst>
          </p:cNvPr>
          <p:cNvSpPr txBox="1"/>
          <p:nvPr/>
        </p:nvSpPr>
        <p:spPr>
          <a:xfrm>
            <a:off x="5731756" y="1782740"/>
            <a:ext cx="46657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Pin 1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CFAC325-2CE1-4879-9DFE-FB2D979940E8}"/>
              </a:ext>
            </a:extLst>
          </p:cNvPr>
          <p:cNvSpPr txBox="1"/>
          <p:nvPr/>
        </p:nvSpPr>
        <p:spPr>
          <a:xfrm>
            <a:off x="7235154" y="1757343"/>
            <a:ext cx="46657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U1.1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1703B621-365E-45A3-8335-AA04797C3142}"/>
              </a:ext>
            </a:extLst>
          </p:cNvPr>
          <p:cNvCxnSpPr>
            <a:cxnSpLocks/>
          </p:cNvCxnSpPr>
          <p:nvPr/>
        </p:nvCxnSpPr>
        <p:spPr>
          <a:xfrm>
            <a:off x="7154528" y="2606396"/>
            <a:ext cx="282329" cy="0"/>
          </a:xfrm>
          <a:prstGeom prst="straightConnector1">
            <a:avLst/>
          </a:prstGeom>
          <a:ln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78F77CE0-C4C4-46AE-B2C4-179AC75EA8F2}"/>
              </a:ext>
            </a:extLst>
          </p:cNvPr>
          <p:cNvSpPr txBox="1"/>
          <p:nvPr/>
        </p:nvSpPr>
        <p:spPr>
          <a:xfrm>
            <a:off x="7236831" y="2291580"/>
            <a:ext cx="46657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U1.2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038FCB8-1C15-46D4-9687-E1540F0FFE5F}"/>
              </a:ext>
            </a:extLst>
          </p:cNvPr>
          <p:cNvSpPr/>
          <p:nvPr/>
        </p:nvSpPr>
        <p:spPr>
          <a:xfrm>
            <a:off x="1129802" y="5346218"/>
            <a:ext cx="884744" cy="42541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88ED6D70-BAB7-4321-A3AA-0071CE1A1868}"/>
              </a:ext>
            </a:extLst>
          </p:cNvPr>
          <p:cNvCxnSpPr>
            <a:cxnSpLocks/>
          </p:cNvCxnSpPr>
          <p:nvPr/>
        </p:nvCxnSpPr>
        <p:spPr>
          <a:xfrm>
            <a:off x="2014546" y="5552209"/>
            <a:ext cx="282329" cy="0"/>
          </a:xfrm>
          <a:prstGeom prst="straightConnector1">
            <a:avLst/>
          </a:prstGeom>
          <a:ln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0659CFAB-FF60-44F5-B51C-691283CED5BA}"/>
              </a:ext>
            </a:extLst>
          </p:cNvPr>
          <p:cNvCxnSpPr>
            <a:cxnSpLocks/>
          </p:cNvCxnSpPr>
          <p:nvPr/>
        </p:nvCxnSpPr>
        <p:spPr>
          <a:xfrm flipH="1">
            <a:off x="826740" y="5552209"/>
            <a:ext cx="303062" cy="0"/>
          </a:xfrm>
          <a:prstGeom prst="straightConnector1">
            <a:avLst/>
          </a:prstGeom>
          <a:ln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E19EC40C-1EAE-405D-8AD9-335D5EBC8281}"/>
              </a:ext>
            </a:extLst>
          </p:cNvPr>
          <p:cNvSpPr txBox="1"/>
          <p:nvPr/>
        </p:nvSpPr>
        <p:spPr>
          <a:xfrm>
            <a:off x="593451" y="5262790"/>
            <a:ext cx="46657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Pin 1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4C9FD08-B454-4F16-A40B-6DC49DF4F19F}"/>
              </a:ext>
            </a:extLst>
          </p:cNvPr>
          <p:cNvSpPr txBox="1"/>
          <p:nvPr/>
        </p:nvSpPr>
        <p:spPr>
          <a:xfrm>
            <a:off x="1935422" y="5237393"/>
            <a:ext cx="46657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U1.1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B2C4C8A3-A516-46D2-8920-AC91DA9857E4}"/>
              </a:ext>
            </a:extLst>
          </p:cNvPr>
          <p:cNvSpPr/>
          <p:nvPr/>
        </p:nvSpPr>
        <p:spPr>
          <a:xfrm>
            <a:off x="2639795" y="5349982"/>
            <a:ext cx="884744" cy="42541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0DFE916C-2F15-4F67-9247-E89AC41E7B61}"/>
              </a:ext>
            </a:extLst>
          </p:cNvPr>
          <p:cNvCxnSpPr>
            <a:cxnSpLocks/>
          </p:cNvCxnSpPr>
          <p:nvPr/>
        </p:nvCxnSpPr>
        <p:spPr>
          <a:xfrm>
            <a:off x="3524539" y="5555973"/>
            <a:ext cx="282329" cy="0"/>
          </a:xfrm>
          <a:prstGeom prst="straightConnector1">
            <a:avLst/>
          </a:prstGeom>
          <a:ln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0B40184D-0F10-47CB-8DC6-691E07CDAF96}"/>
              </a:ext>
            </a:extLst>
          </p:cNvPr>
          <p:cNvCxnSpPr>
            <a:cxnSpLocks/>
          </p:cNvCxnSpPr>
          <p:nvPr/>
        </p:nvCxnSpPr>
        <p:spPr>
          <a:xfrm flipH="1">
            <a:off x="2296875" y="5555973"/>
            <a:ext cx="342920" cy="2951"/>
          </a:xfrm>
          <a:prstGeom prst="straightConnector1">
            <a:avLst/>
          </a:prstGeom>
          <a:ln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94346C7F-3494-414C-8BA4-12B32DAAC0E0}"/>
              </a:ext>
            </a:extLst>
          </p:cNvPr>
          <p:cNvSpPr txBox="1"/>
          <p:nvPr/>
        </p:nvSpPr>
        <p:spPr>
          <a:xfrm>
            <a:off x="2252341" y="5237393"/>
            <a:ext cx="46657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U1.1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2FDCA318-091E-45EE-AB25-7DF2F81FF7E2}"/>
              </a:ext>
            </a:extLst>
          </p:cNvPr>
          <p:cNvSpPr txBox="1"/>
          <p:nvPr/>
        </p:nvSpPr>
        <p:spPr>
          <a:xfrm>
            <a:off x="3606842" y="5241157"/>
            <a:ext cx="46657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U1.2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B17D5155-84ED-48BB-9B06-8CD2F0A9A292}"/>
              </a:ext>
            </a:extLst>
          </p:cNvPr>
          <p:cNvSpPr txBox="1"/>
          <p:nvPr/>
        </p:nvSpPr>
        <p:spPr>
          <a:xfrm>
            <a:off x="1105741" y="3523780"/>
            <a:ext cx="284190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Do we want to allow this? Pin 1 to U1.1 and additional routing from U1.1 to U1.2, separate EMD Models connected at a common terminal. Physically, this implies routing through the pad for a BGA ball, for example.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CB5AD05C-FA13-49A2-A75F-696EFCF515B6}"/>
              </a:ext>
            </a:extLst>
          </p:cNvPr>
          <p:cNvSpPr/>
          <p:nvPr/>
        </p:nvSpPr>
        <p:spPr>
          <a:xfrm>
            <a:off x="7407801" y="4615127"/>
            <a:ext cx="884744" cy="42541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D09475E9-4D06-4CA3-8B85-22EDF2BFF93A}"/>
              </a:ext>
            </a:extLst>
          </p:cNvPr>
          <p:cNvCxnSpPr>
            <a:cxnSpLocks/>
          </p:cNvCxnSpPr>
          <p:nvPr/>
        </p:nvCxnSpPr>
        <p:spPr>
          <a:xfrm>
            <a:off x="8292545" y="4821118"/>
            <a:ext cx="282329" cy="0"/>
          </a:xfrm>
          <a:prstGeom prst="straightConnector1">
            <a:avLst/>
          </a:prstGeom>
          <a:ln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3D8FD1D0-33F2-47A4-A457-5B551DCEE08D}"/>
              </a:ext>
            </a:extLst>
          </p:cNvPr>
          <p:cNvCxnSpPr>
            <a:cxnSpLocks/>
          </p:cNvCxnSpPr>
          <p:nvPr/>
        </p:nvCxnSpPr>
        <p:spPr>
          <a:xfrm flipH="1">
            <a:off x="7104739" y="4821118"/>
            <a:ext cx="303062" cy="0"/>
          </a:xfrm>
          <a:prstGeom prst="straightConnector1">
            <a:avLst/>
          </a:prstGeom>
          <a:ln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4DD7F804-80DC-4CB3-AF88-C48D868F26FA}"/>
              </a:ext>
            </a:extLst>
          </p:cNvPr>
          <p:cNvSpPr txBox="1"/>
          <p:nvPr/>
        </p:nvSpPr>
        <p:spPr>
          <a:xfrm>
            <a:off x="6871450" y="4531699"/>
            <a:ext cx="46657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Pin 1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A89CE4AE-6DEF-4000-99F1-D19FBDC2978E}"/>
              </a:ext>
            </a:extLst>
          </p:cNvPr>
          <p:cNvSpPr txBox="1"/>
          <p:nvPr/>
        </p:nvSpPr>
        <p:spPr>
          <a:xfrm>
            <a:off x="8213421" y="4506302"/>
            <a:ext cx="46657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U1.1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9EA5DB7C-B7FE-4106-9DAE-AB0CDD7502F6}"/>
              </a:ext>
            </a:extLst>
          </p:cNvPr>
          <p:cNvSpPr/>
          <p:nvPr/>
        </p:nvSpPr>
        <p:spPr>
          <a:xfrm>
            <a:off x="8917794" y="4618891"/>
            <a:ext cx="884744" cy="42541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A8126DB4-6DE8-4249-B7D3-D395945ADFB8}"/>
              </a:ext>
            </a:extLst>
          </p:cNvPr>
          <p:cNvCxnSpPr>
            <a:cxnSpLocks/>
          </p:cNvCxnSpPr>
          <p:nvPr/>
        </p:nvCxnSpPr>
        <p:spPr>
          <a:xfrm>
            <a:off x="9802538" y="4824882"/>
            <a:ext cx="282329" cy="0"/>
          </a:xfrm>
          <a:prstGeom prst="straightConnector1">
            <a:avLst/>
          </a:prstGeom>
          <a:ln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67865EE0-CEA4-4081-9662-6A824A11E878}"/>
              </a:ext>
            </a:extLst>
          </p:cNvPr>
          <p:cNvCxnSpPr>
            <a:cxnSpLocks/>
          </p:cNvCxnSpPr>
          <p:nvPr/>
        </p:nvCxnSpPr>
        <p:spPr>
          <a:xfrm flipH="1">
            <a:off x="8574874" y="4824882"/>
            <a:ext cx="342920" cy="2951"/>
          </a:xfrm>
          <a:prstGeom prst="straightConnector1">
            <a:avLst/>
          </a:prstGeom>
          <a:ln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id="{D8AD6BA6-0885-43E0-84FB-69B68A1D91C2}"/>
              </a:ext>
            </a:extLst>
          </p:cNvPr>
          <p:cNvSpPr txBox="1"/>
          <p:nvPr/>
        </p:nvSpPr>
        <p:spPr>
          <a:xfrm>
            <a:off x="8530340" y="4506302"/>
            <a:ext cx="46657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U1.1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357442B3-36CA-49E4-81AA-118ACCA18EEF}"/>
              </a:ext>
            </a:extLst>
          </p:cNvPr>
          <p:cNvSpPr txBox="1"/>
          <p:nvPr/>
        </p:nvSpPr>
        <p:spPr>
          <a:xfrm>
            <a:off x="9884841" y="4510066"/>
            <a:ext cx="46657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U1.2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0DC429AE-9E81-48E5-A532-78BEA5667EDF}"/>
              </a:ext>
            </a:extLst>
          </p:cNvPr>
          <p:cNvSpPr txBox="1"/>
          <p:nvPr/>
        </p:nvSpPr>
        <p:spPr>
          <a:xfrm>
            <a:off x="5641074" y="4000834"/>
            <a:ext cx="21555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Do we want to allow this?</a:t>
            </a:r>
          </a:p>
        </p:txBody>
      </p:sp>
      <p:grpSp>
        <p:nvGrpSpPr>
          <p:cNvPr id="55" name="Group 54">
            <a:extLst>
              <a:ext uri="{FF2B5EF4-FFF2-40B4-BE49-F238E27FC236}">
                <a16:creationId xmlns:a16="http://schemas.microsoft.com/office/drawing/2014/main" id="{06B5C7C0-C337-4E1E-8CB7-5CE0B1084290}"/>
              </a:ext>
            </a:extLst>
          </p:cNvPr>
          <p:cNvGrpSpPr/>
          <p:nvPr/>
        </p:nvGrpSpPr>
        <p:grpSpPr>
          <a:xfrm rot="5400000">
            <a:off x="7720779" y="5407281"/>
            <a:ext cx="1821079" cy="538001"/>
            <a:chOff x="5324624" y="4967024"/>
            <a:chExt cx="1821079" cy="538001"/>
          </a:xfrm>
        </p:grpSpPr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E685F663-0588-4C44-9276-11B99D9C85C1}"/>
                </a:ext>
              </a:extLst>
            </p:cNvPr>
            <p:cNvSpPr/>
            <p:nvPr/>
          </p:nvSpPr>
          <p:spPr>
            <a:xfrm>
              <a:off x="5712078" y="5079613"/>
              <a:ext cx="884744" cy="42541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6" name="Straight Arrow Connector 45">
              <a:extLst>
                <a:ext uri="{FF2B5EF4-FFF2-40B4-BE49-F238E27FC236}">
                  <a16:creationId xmlns:a16="http://schemas.microsoft.com/office/drawing/2014/main" id="{382F9DD7-962D-4801-B790-CCDEE7728FE1}"/>
                </a:ext>
              </a:extLst>
            </p:cNvPr>
            <p:cNvCxnSpPr>
              <a:cxnSpLocks/>
            </p:cNvCxnSpPr>
            <p:nvPr/>
          </p:nvCxnSpPr>
          <p:spPr>
            <a:xfrm>
              <a:off x="6596822" y="5285604"/>
              <a:ext cx="282329" cy="0"/>
            </a:xfrm>
            <a:prstGeom prst="straightConnector1">
              <a:avLst/>
            </a:prstGeom>
            <a:ln>
              <a:headEnd type="none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Arrow Connector 46">
              <a:extLst>
                <a:ext uri="{FF2B5EF4-FFF2-40B4-BE49-F238E27FC236}">
                  <a16:creationId xmlns:a16="http://schemas.microsoft.com/office/drawing/2014/main" id="{64454399-2E74-4C5F-8DE3-ABA536A8BF3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369158" y="5285604"/>
              <a:ext cx="342920" cy="2951"/>
            </a:xfrm>
            <a:prstGeom prst="straightConnector1">
              <a:avLst/>
            </a:prstGeom>
            <a:ln>
              <a:headEnd type="none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E62E98CF-3351-4D59-9E76-90ACB276D03C}"/>
                </a:ext>
              </a:extLst>
            </p:cNvPr>
            <p:cNvSpPr txBox="1"/>
            <p:nvPr/>
          </p:nvSpPr>
          <p:spPr>
            <a:xfrm>
              <a:off x="5324624" y="4967024"/>
              <a:ext cx="466578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/>
                <a:t>U1.1</a:t>
              </a: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960E509A-E960-4EEA-9517-2D66BA6545AF}"/>
                </a:ext>
              </a:extLst>
            </p:cNvPr>
            <p:cNvSpPr txBox="1"/>
            <p:nvPr/>
          </p:nvSpPr>
          <p:spPr>
            <a:xfrm>
              <a:off x="6679125" y="4970788"/>
              <a:ext cx="466578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/>
                <a:t>U1.3</a:t>
              </a:r>
            </a:p>
          </p:txBody>
        </p: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72D2F6A3-4C8A-4777-9BAE-999035DB0141}"/>
              </a:ext>
            </a:extLst>
          </p:cNvPr>
          <p:cNvGrpSpPr/>
          <p:nvPr/>
        </p:nvGrpSpPr>
        <p:grpSpPr>
          <a:xfrm rot="16200000">
            <a:off x="7620309" y="3690528"/>
            <a:ext cx="1821079" cy="538001"/>
            <a:chOff x="8883415" y="2159060"/>
            <a:chExt cx="1821079" cy="538001"/>
          </a:xfrm>
        </p:grpSpPr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7A049516-0C93-4D97-834B-E3E29C4F4383}"/>
                </a:ext>
              </a:extLst>
            </p:cNvPr>
            <p:cNvSpPr/>
            <p:nvPr/>
          </p:nvSpPr>
          <p:spPr>
            <a:xfrm>
              <a:off x="9270869" y="2271649"/>
              <a:ext cx="884744" cy="42541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1" name="Straight Arrow Connector 50">
              <a:extLst>
                <a:ext uri="{FF2B5EF4-FFF2-40B4-BE49-F238E27FC236}">
                  <a16:creationId xmlns:a16="http://schemas.microsoft.com/office/drawing/2014/main" id="{55ACE533-97D1-4C30-80F1-ED843A32DD17}"/>
                </a:ext>
              </a:extLst>
            </p:cNvPr>
            <p:cNvCxnSpPr>
              <a:cxnSpLocks/>
            </p:cNvCxnSpPr>
            <p:nvPr/>
          </p:nvCxnSpPr>
          <p:spPr>
            <a:xfrm>
              <a:off x="10155613" y="2477640"/>
              <a:ext cx="282329" cy="0"/>
            </a:xfrm>
            <a:prstGeom prst="straightConnector1">
              <a:avLst/>
            </a:prstGeom>
            <a:ln>
              <a:headEnd type="none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Arrow Connector 51">
              <a:extLst>
                <a:ext uri="{FF2B5EF4-FFF2-40B4-BE49-F238E27FC236}">
                  <a16:creationId xmlns:a16="http://schemas.microsoft.com/office/drawing/2014/main" id="{95BEC5DA-A414-4808-AD2E-38932EEFF0D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8927949" y="2477640"/>
              <a:ext cx="342920" cy="2951"/>
            </a:xfrm>
            <a:prstGeom prst="straightConnector1">
              <a:avLst/>
            </a:prstGeom>
            <a:ln>
              <a:headEnd type="none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2770ED10-36AE-44F2-9321-CAC58C26B9FE}"/>
                </a:ext>
              </a:extLst>
            </p:cNvPr>
            <p:cNvSpPr txBox="1"/>
            <p:nvPr/>
          </p:nvSpPr>
          <p:spPr>
            <a:xfrm>
              <a:off x="8883415" y="2159060"/>
              <a:ext cx="466578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/>
                <a:t>U1.1</a:t>
              </a:r>
            </a:p>
          </p:txBody>
        </p: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1A22D24E-86E0-4E42-94CF-6265BA3D24BA}"/>
                </a:ext>
              </a:extLst>
            </p:cNvPr>
            <p:cNvSpPr txBox="1"/>
            <p:nvPr/>
          </p:nvSpPr>
          <p:spPr>
            <a:xfrm>
              <a:off x="10237916" y="2162824"/>
              <a:ext cx="466578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/>
                <a:t>U1.4</a:t>
              </a:r>
            </a:p>
          </p:txBody>
        </p:sp>
      </p:grpSp>
      <p:sp>
        <p:nvSpPr>
          <p:cNvPr id="57" name="Rectangle 56">
            <a:extLst>
              <a:ext uri="{FF2B5EF4-FFF2-40B4-BE49-F238E27FC236}">
                <a16:creationId xmlns:a16="http://schemas.microsoft.com/office/drawing/2014/main" id="{EFFB0051-2BBC-4F00-80B4-B0A17D14327E}"/>
              </a:ext>
            </a:extLst>
          </p:cNvPr>
          <p:cNvSpPr/>
          <p:nvPr/>
        </p:nvSpPr>
        <p:spPr>
          <a:xfrm>
            <a:off x="9605155" y="1729398"/>
            <a:ext cx="884744" cy="145361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99A1596F-CA0D-41FD-B679-0FA11BE55262}"/>
              </a:ext>
            </a:extLst>
          </p:cNvPr>
          <p:cNvCxnSpPr>
            <a:cxnSpLocks/>
          </p:cNvCxnSpPr>
          <p:nvPr/>
        </p:nvCxnSpPr>
        <p:spPr>
          <a:xfrm>
            <a:off x="10489899" y="1935391"/>
            <a:ext cx="282329" cy="0"/>
          </a:xfrm>
          <a:prstGeom prst="straightConnector1">
            <a:avLst/>
          </a:prstGeom>
          <a:ln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90DFBDDF-1E35-475A-8231-70DB4966BBFA}"/>
              </a:ext>
            </a:extLst>
          </p:cNvPr>
          <p:cNvCxnSpPr>
            <a:cxnSpLocks/>
          </p:cNvCxnSpPr>
          <p:nvPr/>
        </p:nvCxnSpPr>
        <p:spPr>
          <a:xfrm flipH="1">
            <a:off x="9302093" y="1935391"/>
            <a:ext cx="303062" cy="0"/>
          </a:xfrm>
          <a:prstGeom prst="straightConnector1">
            <a:avLst/>
          </a:prstGeom>
          <a:ln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>
            <a:extLst>
              <a:ext uri="{FF2B5EF4-FFF2-40B4-BE49-F238E27FC236}">
                <a16:creationId xmlns:a16="http://schemas.microsoft.com/office/drawing/2014/main" id="{FC2180CA-D1BC-4CC6-AABE-477C2A213D79}"/>
              </a:ext>
            </a:extLst>
          </p:cNvPr>
          <p:cNvSpPr txBox="1"/>
          <p:nvPr/>
        </p:nvSpPr>
        <p:spPr>
          <a:xfrm>
            <a:off x="9068804" y="1645972"/>
            <a:ext cx="46657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Pin 1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BCAA1488-EA44-490A-BF2A-BBD119C0AD4D}"/>
              </a:ext>
            </a:extLst>
          </p:cNvPr>
          <p:cNvSpPr txBox="1"/>
          <p:nvPr/>
        </p:nvSpPr>
        <p:spPr>
          <a:xfrm>
            <a:off x="10572202" y="1620575"/>
            <a:ext cx="46657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U1.1</a:t>
            </a:r>
          </a:p>
        </p:txBody>
      </p: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96761786-4F4E-4E5A-BFFD-093CD30E3692}"/>
              </a:ext>
            </a:extLst>
          </p:cNvPr>
          <p:cNvCxnSpPr>
            <a:cxnSpLocks/>
          </p:cNvCxnSpPr>
          <p:nvPr/>
        </p:nvCxnSpPr>
        <p:spPr>
          <a:xfrm>
            <a:off x="10489899" y="2290938"/>
            <a:ext cx="282329" cy="0"/>
          </a:xfrm>
          <a:prstGeom prst="straightConnector1">
            <a:avLst/>
          </a:prstGeom>
          <a:ln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Box 62">
            <a:extLst>
              <a:ext uri="{FF2B5EF4-FFF2-40B4-BE49-F238E27FC236}">
                <a16:creationId xmlns:a16="http://schemas.microsoft.com/office/drawing/2014/main" id="{165F0B6D-FAC6-4B38-80AE-A46FEF5E8597}"/>
              </a:ext>
            </a:extLst>
          </p:cNvPr>
          <p:cNvSpPr txBox="1"/>
          <p:nvPr/>
        </p:nvSpPr>
        <p:spPr>
          <a:xfrm>
            <a:off x="10572202" y="1976122"/>
            <a:ext cx="46657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U1.2</a:t>
            </a:r>
          </a:p>
        </p:txBody>
      </p:sp>
      <p:cxnSp>
        <p:nvCxnSpPr>
          <p:cNvPr id="64" name="Straight Arrow Connector 63">
            <a:extLst>
              <a:ext uri="{FF2B5EF4-FFF2-40B4-BE49-F238E27FC236}">
                <a16:creationId xmlns:a16="http://schemas.microsoft.com/office/drawing/2014/main" id="{B42D8C33-364C-4479-87F5-4378345B90F9}"/>
              </a:ext>
            </a:extLst>
          </p:cNvPr>
          <p:cNvCxnSpPr>
            <a:cxnSpLocks/>
          </p:cNvCxnSpPr>
          <p:nvPr/>
        </p:nvCxnSpPr>
        <p:spPr>
          <a:xfrm>
            <a:off x="10480024" y="2691794"/>
            <a:ext cx="282329" cy="0"/>
          </a:xfrm>
          <a:prstGeom prst="straightConnector1">
            <a:avLst/>
          </a:prstGeom>
          <a:ln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>
            <a:extLst>
              <a:ext uri="{FF2B5EF4-FFF2-40B4-BE49-F238E27FC236}">
                <a16:creationId xmlns:a16="http://schemas.microsoft.com/office/drawing/2014/main" id="{76A42DFC-92A4-4DC8-B2C3-53B8503CD0E2}"/>
              </a:ext>
            </a:extLst>
          </p:cNvPr>
          <p:cNvSpPr txBox="1"/>
          <p:nvPr/>
        </p:nvSpPr>
        <p:spPr>
          <a:xfrm>
            <a:off x="10562327" y="2397070"/>
            <a:ext cx="46657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U1.3</a:t>
            </a:r>
          </a:p>
        </p:txBody>
      </p:sp>
      <p:cxnSp>
        <p:nvCxnSpPr>
          <p:cNvPr id="66" name="Straight Arrow Connector 65">
            <a:extLst>
              <a:ext uri="{FF2B5EF4-FFF2-40B4-BE49-F238E27FC236}">
                <a16:creationId xmlns:a16="http://schemas.microsoft.com/office/drawing/2014/main" id="{131BB4D0-F36F-4FF2-A5BD-D9B3CC6D576B}"/>
              </a:ext>
            </a:extLst>
          </p:cNvPr>
          <p:cNvCxnSpPr>
            <a:cxnSpLocks/>
          </p:cNvCxnSpPr>
          <p:nvPr/>
        </p:nvCxnSpPr>
        <p:spPr>
          <a:xfrm>
            <a:off x="10480024" y="3047339"/>
            <a:ext cx="282329" cy="0"/>
          </a:xfrm>
          <a:prstGeom prst="straightConnector1">
            <a:avLst/>
          </a:prstGeom>
          <a:ln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>
            <a:extLst>
              <a:ext uri="{FF2B5EF4-FFF2-40B4-BE49-F238E27FC236}">
                <a16:creationId xmlns:a16="http://schemas.microsoft.com/office/drawing/2014/main" id="{E408E822-0CE7-4F26-B174-4919D23EB41F}"/>
              </a:ext>
            </a:extLst>
          </p:cNvPr>
          <p:cNvSpPr txBox="1"/>
          <p:nvPr/>
        </p:nvSpPr>
        <p:spPr>
          <a:xfrm>
            <a:off x="10562327" y="2732523"/>
            <a:ext cx="46657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U1.4</a:t>
            </a: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7E51460B-12E0-45A4-856E-41FD39B384E0}"/>
              </a:ext>
            </a:extLst>
          </p:cNvPr>
          <p:cNvSpPr/>
          <p:nvPr/>
        </p:nvSpPr>
        <p:spPr>
          <a:xfrm>
            <a:off x="1641947" y="2006745"/>
            <a:ext cx="884744" cy="42541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9" name="Straight Arrow Connector 68">
            <a:extLst>
              <a:ext uri="{FF2B5EF4-FFF2-40B4-BE49-F238E27FC236}">
                <a16:creationId xmlns:a16="http://schemas.microsoft.com/office/drawing/2014/main" id="{C47B88DB-A271-4DA0-A728-E15025CDC66F}"/>
              </a:ext>
            </a:extLst>
          </p:cNvPr>
          <p:cNvCxnSpPr>
            <a:cxnSpLocks/>
          </p:cNvCxnSpPr>
          <p:nvPr/>
        </p:nvCxnSpPr>
        <p:spPr>
          <a:xfrm>
            <a:off x="2526691" y="2212736"/>
            <a:ext cx="282329" cy="0"/>
          </a:xfrm>
          <a:prstGeom prst="straightConnector1">
            <a:avLst/>
          </a:prstGeom>
          <a:ln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>
            <a:extLst>
              <a:ext uri="{FF2B5EF4-FFF2-40B4-BE49-F238E27FC236}">
                <a16:creationId xmlns:a16="http://schemas.microsoft.com/office/drawing/2014/main" id="{38D25ED3-E3E5-4B13-9983-668D7B0EC9FD}"/>
              </a:ext>
            </a:extLst>
          </p:cNvPr>
          <p:cNvCxnSpPr>
            <a:cxnSpLocks/>
          </p:cNvCxnSpPr>
          <p:nvPr/>
        </p:nvCxnSpPr>
        <p:spPr>
          <a:xfrm flipH="1">
            <a:off x="1338885" y="2212736"/>
            <a:ext cx="303062" cy="0"/>
          </a:xfrm>
          <a:prstGeom prst="straightConnector1">
            <a:avLst/>
          </a:prstGeom>
          <a:ln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>
            <a:extLst>
              <a:ext uri="{FF2B5EF4-FFF2-40B4-BE49-F238E27FC236}">
                <a16:creationId xmlns:a16="http://schemas.microsoft.com/office/drawing/2014/main" id="{5B9369DE-51F0-4343-A60B-49503C618827}"/>
              </a:ext>
            </a:extLst>
          </p:cNvPr>
          <p:cNvSpPr txBox="1"/>
          <p:nvPr/>
        </p:nvSpPr>
        <p:spPr>
          <a:xfrm>
            <a:off x="1105596" y="1923317"/>
            <a:ext cx="46657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Pin 1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7864A18E-D5F9-42EE-84E8-87B565196D52}"/>
              </a:ext>
            </a:extLst>
          </p:cNvPr>
          <p:cNvSpPr txBox="1"/>
          <p:nvPr/>
        </p:nvSpPr>
        <p:spPr>
          <a:xfrm>
            <a:off x="2447567" y="1897920"/>
            <a:ext cx="46657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R1.1</a:t>
            </a: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9DCCFE69-26CF-43D0-96D1-23AC69DEE98C}"/>
              </a:ext>
            </a:extLst>
          </p:cNvPr>
          <p:cNvSpPr/>
          <p:nvPr/>
        </p:nvSpPr>
        <p:spPr>
          <a:xfrm>
            <a:off x="3537794" y="2021095"/>
            <a:ext cx="884744" cy="42541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4" name="Straight Arrow Connector 73">
            <a:extLst>
              <a:ext uri="{FF2B5EF4-FFF2-40B4-BE49-F238E27FC236}">
                <a16:creationId xmlns:a16="http://schemas.microsoft.com/office/drawing/2014/main" id="{268268E2-1396-4CE4-AB4C-8FDF2B908414}"/>
              </a:ext>
            </a:extLst>
          </p:cNvPr>
          <p:cNvCxnSpPr>
            <a:cxnSpLocks/>
          </p:cNvCxnSpPr>
          <p:nvPr/>
        </p:nvCxnSpPr>
        <p:spPr>
          <a:xfrm>
            <a:off x="4422538" y="2227086"/>
            <a:ext cx="282329" cy="0"/>
          </a:xfrm>
          <a:prstGeom prst="straightConnector1">
            <a:avLst/>
          </a:prstGeom>
          <a:ln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>
            <a:extLst>
              <a:ext uri="{FF2B5EF4-FFF2-40B4-BE49-F238E27FC236}">
                <a16:creationId xmlns:a16="http://schemas.microsoft.com/office/drawing/2014/main" id="{00D3C64F-8AD3-42D2-A286-9BB25A81F042}"/>
              </a:ext>
            </a:extLst>
          </p:cNvPr>
          <p:cNvCxnSpPr>
            <a:cxnSpLocks/>
          </p:cNvCxnSpPr>
          <p:nvPr/>
        </p:nvCxnSpPr>
        <p:spPr>
          <a:xfrm flipH="1">
            <a:off x="3194874" y="2227086"/>
            <a:ext cx="342920" cy="2951"/>
          </a:xfrm>
          <a:prstGeom prst="straightConnector1">
            <a:avLst/>
          </a:prstGeom>
          <a:ln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>
            <a:extLst>
              <a:ext uri="{FF2B5EF4-FFF2-40B4-BE49-F238E27FC236}">
                <a16:creationId xmlns:a16="http://schemas.microsoft.com/office/drawing/2014/main" id="{FA379288-D1E8-471F-B373-BC495C44A114}"/>
              </a:ext>
            </a:extLst>
          </p:cNvPr>
          <p:cNvSpPr txBox="1"/>
          <p:nvPr/>
        </p:nvSpPr>
        <p:spPr>
          <a:xfrm>
            <a:off x="3150340" y="1908506"/>
            <a:ext cx="46657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R1.2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81C39501-58F2-4582-9E57-A26EDFD6423B}"/>
              </a:ext>
            </a:extLst>
          </p:cNvPr>
          <p:cNvSpPr txBox="1"/>
          <p:nvPr/>
        </p:nvSpPr>
        <p:spPr>
          <a:xfrm>
            <a:off x="4504841" y="1912270"/>
            <a:ext cx="46657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U1.1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A5EE4A32-26A1-443E-92A0-0D10CCB80E96}"/>
              </a:ext>
            </a:extLst>
          </p:cNvPr>
          <p:cNvSpPr txBox="1"/>
          <p:nvPr/>
        </p:nvSpPr>
        <p:spPr>
          <a:xfrm>
            <a:off x="1630901" y="1514864"/>
            <a:ext cx="269204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Pin 1 to U1.1 with a series resistor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DCBDF83B-E4CC-419B-BE52-DF6FB3629FEC}"/>
              </a:ext>
            </a:extLst>
          </p:cNvPr>
          <p:cNvSpPr txBox="1"/>
          <p:nvPr/>
        </p:nvSpPr>
        <p:spPr>
          <a:xfrm>
            <a:off x="5869890" y="1293030"/>
            <a:ext cx="21308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Pin 1 to U1.1 and U1.2 within one EMD Model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C24FA220-B4CB-4806-AB84-F79DDD3CA750}"/>
              </a:ext>
            </a:extLst>
          </p:cNvPr>
          <p:cNvSpPr txBox="1"/>
          <p:nvPr/>
        </p:nvSpPr>
        <p:spPr>
          <a:xfrm>
            <a:off x="9187521" y="1031420"/>
            <a:ext cx="24987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Pin 1 to U1.1, U1.2, U1.3, and U1.4 within one EMD Model</a:t>
            </a:r>
          </a:p>
        </p:txBody>
      </p:sp>
    </p:spTree>
    <p:extLst>
      <p:ext uri="{BB962C8B-B14F-4D97-AF65-F5344CB8AC3E}">
        <p14:creationId xmlns:p14="http://schemas.microsoft.com/office/powerpoint/2010/main" val="21548069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168</Words>
  <Application>Microsoft Office PowerPoint</Application>
  <PresentationFormat>Widescreen</PresentationFormat>
  <Paragraphs>32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Randy Wolff (rrwolff)</dc:creator>
  <cp:lastModifiedBy>Randy Wolff (rrwolff)</cp:lastModifiedBy>
  <cp:revision>10</cp:revision>
  <dcterms:created xsi:type="dcterms:W3CDTF">2020-07-23T21:25:39Z</dcterms:created>
  <dcterms:modified xsi:type="dcterms:W3CDTF">2020-07-23T23:32:18Z</dcterms:modified>
</cp:coreProperties>
</file>